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7" r:id="rId6"/>
    <p:sldId id="265" r:id="rId7"/>
    <p:sldId id="266" r:id="rId8"/>
    <p:sldId id="264" r:id="rId9"/>
    <p:sldId id="269" r:id="rId10"/>
    <p:sldId id="268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1D891-07F5-449C-B8DE-50C9A30C0F01}" v="2" dt="2025-02-13T11:41:07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dowell" userId="7369b1cd2d4613d4" providerId="LiveId" clId="{2771D891-07F5-449C-B8DE-50C9A30C0F01}"/>
    <pc:docChg chg="custSel modSld">
      <pc:chgData name="alexander dowell" userId="7369b1cd2d4613d4" providerId="LiveId" clId="{2771D891-07F5-449C-B8DE-50C9A30C0F01}" dt="2025-02-13T11:41:33.660" v="7" actId="14100"/>
      <pc:docMkLst>
        <pc:docMk/>
      </pc:docMkLst>
      <pc:sldChg chg="addSp delSp modSp mod delAnim modAnim">
        <pc:chgData name="alexander dowell" userId="7369b1cd2d4613d4" providerId="LiveId" clId="{2771D891-07F5-449C-B8DE-50C9A30C0F01}" dt="2025-02-13T11:41:33.660" v="7" actId="14100"/>
        <pc:sldMkLst>
          <pc:docMk/>
          <pc:sldMk cId="469915127" sldId="258"/>
        </pc:sldMkLst>
        <pc:spChg chg="add del mod">
          <ac:chgData name="alexander dowell" userId="7369b1cd2d4613d4" providerId="LiveId" clId="{2771D891-07F5-449C-B8DE-50C9A30C0F01}" dt="2025-02-13T11:41:07.220" v="1"/>
          <ac:spMkLst>
            <pc:docMk/>
            <pc:sldMk cId="469915127" sldId="258"/>
            <ac:spMk id="5" creationId="{B613798E-DA7C-EA49-8DC5-33347186921B}"/>
          </ac:spMkLst>
        </pc:spChg>
        <pc:picChg chg="del">
          <ac:chgData name="alexander dowell" userId="7369b1cd2d4613d4" providerId="LiveId" clId="{2771D891-07F5-449C-B8DE-50C9A30C0F01}" dt="2025-02-13T11:40:23.588" v="0" actId="21"/>
          <ac:picMkLst>
            <pc:docMk/>
            <pc:sldMk cId="469915127" sldId="258"/>
            <ac:picMk id="4" creationId="{2492AD4B-B5EF-FA6C-67F2-8A9E36EC1CB3}"/>
          </ac:picMkLst>
        </pc:picChg>
        <pc:picChg chg="add mod">
          <ac:chgData name="alexander dowell" userId="7369b1cd2d4613d4" providerId="LiveId" clId="{2771D891-07F5-449C-B8DE-50C9A30C0F01}" dt="2025-02-13T11:41:33.660" v="7" actId="14100"/>
          <ac:picMkLst>
            <pc:docMk/>
            <pc:sldMk cId="469915127" sldId="258"/>
            <ac:picMk id="6" creationId="{FAE97AE2-E02F-1C95-2D44-519ABD732D47}"/>
          </ac:picMkLst>
        </pc:picChg>
        <pc:picChg chg="mod">
          <ac:chgData name="alexander dowell" userId="7369b1cd2d4613d4" providerId="LiveId" clId="{2771D891-07F5-449C-B8DE-50C9A30C0F01}" dt="2025-02-13T11:41:18.589" v="4" actId="14100"/>
          <ac:picMkLst>
            <pc:docMk/>
            <pc:sldMk cId="469915127" sldId="258"/>
            <ac:picMk id="8" creationId="{B6F10516-7991-E1B6-3F29-704D19FBD9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10E8-AB4A-1CA6-C2F9-91A16D04E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E9CF6-3E4C-ABB3-FACB-9D74ACEEE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F89D-B84E-CEF0-2C9A-E83D94B1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C481-A8AF-B167-D8DE-11D200F0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9F8E8-ECDC-E251-E461-700519FE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9CEA-BC3E-F032-BC68-E4CB9207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7AA64-4C51-A373-55AB-988CAC591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C66F-1FCC-FC84-8073-DF7043B1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00B0-6668-DFC7-D077-63F10F64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A203-7A0A-77DE-E8D7-D1E08CDA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4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8E236-9ADC-3FB2-6FAD-C9E0F5E96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4B603-495D-F565-CC44-E0105FDB4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4CA7A-1710-5B9B-7A54-CF625B68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93D8-F0F6-8BF6-3938-530D7301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A0F4-2001-E21C-9BF7-C269E7EC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E232-C076-0A47-30E1-08B2C7C2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1F37-B465-DC70-4875-CC91AEECD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FDB10-FB98-9F1B-B4AE-9A134647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BDCB-A7CA-D9EF-1611-0DE6FEED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D8F61-8472-006E-19B4-52F86F5D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0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6A0A-E134-C06B-B131-6EE523BF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2B361-BA33-1FAB-DDFF-2E516305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ACFF7-4FFD-A166-DD1A-7DB97086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45C37-AAA3-23E4-8EC7-1512D6F1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A902E-7E35-AFB6-6797-2AE380B7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9C48-38A8-FF6A-1B82-C59827AB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BAC7B-47C8-61CE-D6A0-5540D065C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9E37C-F761-A39C-E013-1A57DC39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D266F-909E-9FE3-3EE4-844FF639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3591B-CDA7-5664-5ECB-0A2B84C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A4463-53E8-EBFA-1049-AE96FC03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3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C785-55A6-E32C-C32E-FC97166FD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1050F-784A-4D32-72DE-8A2CA58D5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8B3BF-71AE-EC9B-75F7-FC6F9A315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E3496-E11F-08B9-5F4A-E276E3C45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20014-9D55-A9D4-F754-D9EFBB20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5FA83-4CE4-91B3-772C-8EE105BB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9FAA9-DB99-BC8B-652D-F81A24D3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F2350-78C8-188E-90EF-1A564AD1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4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2126-BF85-CA4E-25C7-6F8F5942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078B9-099D-63C3-6898-BB177D6E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08E7E-F038-CB14-EE4F-18228503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0B1E0-C885-D1D3-2DC7-31394484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860F7-34F4-D73D-8907-9F4017B6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58A39-5D62-71B9-3648-8B80A268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E594-DD9D-4D62-9E43-F6D26761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4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0827-F005-2479-D06C-66D333F9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ECEC-7BBD-EA40-7866-0633FB049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2EEC4-94CD-528A-8B65-78196787F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2F9C-DFDC-522C-6A24-F4EAE8FD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8D518-2D32-BEFE-E47C-BCEF8C69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9466E-34B7-5757-5120-ECD7C196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5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9363-8612-5F8B-E48B-E40A18A7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FBE5A8-74DB-AE29-3C27-CB8010B07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16427-E51B-51FD-1CEA-CE5686B4C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0DE6E-8B95-865E-BF74-295321AA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B8988-0702-B121-1DB8-56A583D2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782C4-355C-2615-35DD-0947ABFB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9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6DFD3-2BAC-6912-518D-FF90B165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42E93-60F8-9639-CF51-570255ED2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387ED-38EB-F259-EC53-A09D9B431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0A770-75E4-4290-AA91-F343DA1FEB7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5C802-7DD3-0D5D-86E1-262327849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7B29-904B-01A4-DCDA-B2F9F8E58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49EB4-E8CF-4F69-8D6C-92AFB0F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8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DC40-1970-BB8F-009C-D02FECCCC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Weighted       </a:t>
            </a:r>
            <a:r>
              <a:rPr lang="en-US" dirty="0" err="1"/>
              <a:t>Astar</a:t>
            </a:r>
            <a:br>
              <a:rPr lang="en-US" dirty="0"/>
            </a:br>
            <a:r>
              <a:rPr lang="en-US" dirty="0"/>
              <a:t>How Greedy is Too Greedy?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6580B-452B-5D78-8361-68ABCF727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 459</a:t>
            </a:r>
          </a:p>
          <a:p>
            <a:r>
              <a:rPr lang="en-US" dirty="0"/>
              <a:t>Alex Dowell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ABD2A-AA1B-905C-C453-4445F7E4D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7" y="1334266"/>
            <a:ext cx="1118447" cy="1141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6C250-A552-7CE5-7424-F33647EA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964" y="1334266"/>
            <a:ext cx="1118448" cy="11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755B-7CD9-9E1C-19D5-F2D1FB47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8AC-1784-DEB6-91C7-B0B5EB12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the classic story of Icarus in Greek mythology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36767-C5AF-A2E5-8B48-6F00446A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81637"/>
            <a:ext cx="3741652" cy="4030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4CC41-65FE-4127-1B37-6F4424C52F2A}"/>
              </a:ext>
            </a:extLst>
          </p:cNvPr>
          <p:cNvSpPr txBox="1"/>
          <p:nvPr/>
        </p:nvSpPr>
        <p:spPr>
          <a:xfrm flipH="1">
            <a:off x="4653538" y="2281637"/>
            <a:ext cx="7023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A* tried to lift increasingly more weight and tried to traverse an increasingly more complex space, but it turns out that weight was of wax. </a:t>
            </a:r>
          </a:p>
        </p:txBody>
      </p:sp>
    </p:spTree>
    <p:extLst>
      <p:ext uri="{BB962C8B-B14F-4D97-AF65-F5344CB8AC3E}">
        <p14:creationId xmlns:p14="http://schemas.microsoft.com/office/powerpoint/2010/main" val="197722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D7D8-62DC-8637-769E-95243ECA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a quadcopter weight =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10516-7991-E1B6-3F29-704D19FB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7502"/>
            <a:ext cx="3711311" cy="293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D65FE-1711-6EF8-0F5C-53C02C1BC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5564"/>
            <a:ext cx="3711312" cy="2497488"/>
          </a:xfrm>
          <a:prstGeom prst="rect">
            <a:avLst/>
          </a:prstGeom>
        </p:spPr>
      </p:pic>
      <p:pic>
        <p:nvPicPr>
          <p:cNvPr id="6" name="DroneWeightedAsta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AE97AE2-E02F-1C95-2D44-519ABD732D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1311" y="1445564"/>
            <a:ext cx="8480689" cy="4815738"/>
          </a:xfrm>
        </p:spPr>
      </p:pic>
    </p:spTree>
    <p:extLst>
      <p:ext uri="{BB962C8B-B14F-4D97-AF65-F5344CB8AC3E}">
        <p14:creationId xmlns:p14="http://schemas.microsoft.com/office/powerpoint/2010/main" val="46991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6B4D-AC7D-F2E2-AC26-58025427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19892-1863-9DF4-B407-2B97C427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weighted A* pathfinding algorithm on a quadcopter, what are the effects on computation time and path optimality in increasingly constrained 3D space with varying weights?</a:t>
            </a:r>
          </a:p>
        </p:txBody>
      </p:sp>
    </p:spTree>
    <p:extLst>
      <p:ext uri="{BB962C8B-B14F-4D97-AF65-F5344CB8AC3E}">
        <p14:creationId xmlns:p14="http://schemas.microsoft.com/office/powerpoint/2010/main" val="342171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B05-7A4E-3E42-E641-0814F587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9218-846E-4DC1-4DC7-63E4A4E0F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Holding Constant:</a:t>
            </a:r>
          </a:p>
          <a:p>
            <a:r>
              <a:rPr lang="en-US" dirty="0"/>
              <a:t>C-space = 91 X 20 X 20</a:t>
            </a:r>
          </a:p>
          <a:p>
            <a:r>
              <a:rPr lang="en-US" dirty="0"/>
              <a:t>Starting Point of = [ 0 , 0 , 0 ]</a:t>
            </a:r>
          </a:p>
          <a:p>
            <a:r>
              <a:rPr lang="en-US" dirty="0"/>
              <a:t>Goal Point of = [ 90 , 5 , 2 ]</a:t>
            </a:r>
          </a:p>
          <a:p>
            <a:pPr marL="0" indent="0">
              <a:buNone/>
            </a:pPr>
            <a:r>
              <a:rPr lang="en-US" dirty="0"/>
              <a:t>Varying:</a:t>
            </a:r>
          </a:p>
          <a:p>
            <a:r>
              <a:rPr lang="en-US" dirty="0"/>
              <a:t>Path constraints by adding 4 layers of obstacles</a:t>
            </a:r>
          </a:p>
          <a:p>
            <a:r>
              <a:rPr lang="en-US" dirty="0"/>
              <a:t>For each layer run trials for weights of 1, 2, 5, 10, and 1000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3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594-B4E8-838D-15A5-ACCB318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layers (Direct Line Of sight)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AA1-962B-1897-C4A7-66CB323C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33DA8-7C47-6272-FE20-04673ADF0C20}"/>
              </a:ext>
            </a:extLst>
          </p:cNvPr>
          <p:cNvSpPr txBox="1"/>
          <p:nvPr/>
        </p:nvSpPr>
        <p:spPr>
          <a:xfrm>
            <a:off x="892629" y="5175358"/>
            <a:ext cx="112993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optimal path cost is:  96.8488 m</a:t>
            </a:r>
          </a:p>
          <a:p>
            <a:r>
              <a:rPr lang="en-US" dirty="0"/>
              <a:t>Weight = 1 (NO Weight)                        Path cost = 96.8488              Time to Compute = 10.5379 seconds</a:t>
            </a:r>
          </a:p>
          <a:p>
            <a:r>
              <a:rPr lang="en-US" dirty="0"/>
              <a:t>Weight = 2 		              Path cost = 96.8488              Time to Compute = 10.7860 seconds</a:t>
            </a:r>
          </a:p>
          <a:p>
            <a:r>
              <a:rPr lang="en-US" dirty="0"/>
              <a:t>Weight = 5                                               Path cost = 96.8488               Time to Compute = 9.9759 seconds</a:t>
            </a:r>
          </a:p>
          <a:p>
            <a:r>
              <a:rPr lang="en-US" dirty="0"/>
              <a:t>Weight = 10                                             Path cost = 96.8488               Time to Compute = 10.5829 seconds</a:t>
            </a:r>
          </a:p>
          <a:p>
            <a:r>
              <a:rPr lang="en-US" dirty="0"/>
              <a:t>Weight = 1000                                         Path cost = 96.8488               Time to Compute = 10.3139seconds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F2D8E-A0C7-1B23-56E4-03DA786B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02" y="1961815"/>
            <a:ext cx="4433310" cy="2934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E4D7D2-287F-F742-82A5-EA20B6505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16" y="1961815"/>
            <a:ext cx="4433310" cy="2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594-B4E8-838D-15A5-ACCB318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AA1-962B-1897-C4A7-66CB323C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33DA8-7C47-6272-FE20-04673ADF0C20}"/>
              </a:ext>
            </a:extLst>
          </p:cNvPr>
          <p:cNvSpPr txBox="1"/>
          <p:nvPr/>
        </p:nvSpPr>
        <p:spPr>
          <a:xfrm>
            <a:off x="838200" y="5310294"/>
            <a:ext cx="112993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optimal path cost is:  105.6807 m</a:t>
            </a:r>
          </a:p>
          <a:p>
            <a:r>
              <a:rPr lang="en-US" dirty="0"/>
              <a:t>Weight = 1 (NO Weight)                        Path cost = 105.6807             Time to Compute = 22.0799 seconds</a:t>
            </a:r>
          </a:p>
          <a:p>
            <a:r>
              <a:rPr lang="en-US" dirty="0"/>
              <a:t>Weight = 2 		              Path cost = 105.6807             Time to Compute = 19.6059 seconds</a:t>
            </a:r>
          </a:p>
          <a:p>
            <a:r>
              <a:rPr lang="en-US" dirty="0"/>
              <a:t>Weight = 5                                               Path cost = 105.6807               Time to Compute = 23.4110 seconds</a:t>
            </a:r>
          </a:p>
          <a:p>
            <a:r>
              <a:rPr lang="en-US" dirty="0"/>
              <a:t>Weight = 10                                             Path cost = 105.6807               Time to Compute = 23.7709 seconds</a:t>
            </a:r>
          </a:p>
          <a:p>
            <a:r>
              <a:rPr lang="en-US" dirty="0"/>
              <a:t>Weight = 1000                                         Path cost = 105.6807               Time to Compute = 23.3079 seconds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2003B-C726-EA08-3B0E-8FE5107D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60" y="1760946"/>
            <a:ext cx="4493699" cy="2974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2AF39-5E48-2F5D-4652-D0E6F708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08" y="1878582"/>
            <a:ext cx="4255584" cy="2816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30C79-05B2-433D-C04E-A527BE0D5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2103"/>
            <a:ext cx="4255584" cy="2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594-B4E8-838D-15A5-ACCB318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AA1-962B-1897-C4A7-66CB323C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33DA8-7C47-6272-FE20-04673ADF0C20}"/>
              </a:ext>
            </a:extLst>
          </p:cNvPr>
          <p:cNvSpPr txBox="1"/>
          <p:nvPr/>
        </p:nvSpPr>
        <p:spPr>
          <a:xfrm>
            <a:off x="838200" y="5103674"/>
            <a:ext cx="112993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optimal path cost is:  105.6807 m</a:t>
            </a:r>
          </a:p>
          <a:p>
            <a:r>
              <a:rPr lang="en-US" dirty="0"/>
              <a:t>Weight = 1 (NO Weight)                        Path cost = 112.5582 		Time to Compute = 29.7999 seconds</a:t>
            </a:r>
          </a:p>
          <a:p>
            <a:r>
              <a:rPr lang="en-US" dirty="0"/>
              <a:t>Weight = 2 		              Path cost = 114.6580                   Time to Compute = 30.9847 seconds</a:t>
            </a:r>
          </a:p>
          <a:p>
            <a:r>
              <a:rPr lang="en-US" dirty="0"/>
              <a:t>Weight = 5                                               Path cost = 115.4864		Time to Compute = 29.2729 seconds</a:t>
            </a:r>
          </a:p>
          <a:p>
            <a:r>
              <a:rPr lang="en-US" dirty="0"/>
              <a:t>Weight = 10                                             Path cost = 	116.9505		Time to Compute = 29.5680 seconds</a:t>
            </a:r>
          </a:p>
          <a:p>
            <a:r>
              <a:rPr lang="en-US" dirty="0"/>
              <a:t>Weight = 1000                                         Path cost = 	117.7790		Time to Compute = 31.2670 seconds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92B26-7777-13DB-92A8-FE10BD68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90689"/>
            <a:ext cx="4114800" cy="2731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7FC56D-BE90-CBF1-E08E-58519B58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767" y="1694217"/>
            <a:ext cx="4180466" cy="2767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05EB5-6AC9-3FA6-5376-C507F6ED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55" y="1718413"/>
            <a:ext cx="4060370" cy="27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594-B4E8-838D-15A5-ACCB318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AA1-962B-1897-C4A7-66CB323C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33DA8-7C47-6272-FE20-04673ADF0C20}"/>
              </a:ext>
            </a:extLst>
          </p:cNvPr>
          <p:cNvSpPr txBox="1"/>
          <p:nvPr/>
        </p:nvSpPr>
        <p:spPr>
          <a:xfrm>
            <a:off x="838200" y="5157894"/>
            <a:ext cx="112993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optimal path cost is:  105.6807 m</a:t>
            </a:r>
          </a:p>
          <a:p>
            <a:r>
              <a:rPr lang="en-US" dirty="0"/>
              <a:t>Weight = 1 (NO Weight)                        Path cost = 112.5582              Time to Compute = 41.3920 seconds</a:t>
            </a:r>
          </a:p>
          <a:p>
            <a:r>
              <a:rPr lang="en-US" dirty="0"/>
              <a:t>Weight = 2 		              Path cost = 114.6580              Time to Compute = 43.3239 seconds</a:t>
            </a:r>
          </a:p>
          <a:p>
            <a:r>
              <a:rPr lang="en-US" dirty="0"/>
              <a:t>Weight = 5                                               Path cost = 115.4864               Time to Compute = 41.9139 seconds</a:t>
            </a:r>
          </a:p>
          <a:p>
            <a:r>
              <a:rPr lang="en-US" dirty="0"/>
              <a:t>Weight = 10                                             Path cost = 116.9505               Time to Compute = 50.5340 seconds</a:t>
            </a:r>
          </a:p>
          <a:p>
            <a:r>
              <a:rPr lang="en-US" dirty="0"/>
              <a:t>Weight = 1000                                         Path cost = 117.7790               Time to Compute = 40.7965 seconds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C886F-6451-B69A-9A32-D1902913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89" y="1825625"/>
            <a:ext cx="4315311" cy="285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BAFAF8-FF33-6102-2F50-A86DDF0D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625"/>
            <a:ext cx="4315310" cy="2856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1B1ED-C768-8CBC-EDA4-26146406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324" y="1825625"/>
            <a:ext cx="4315311" cy="28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594-B4E8-838D-15A5-ACCB3187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8AA1-962B-1897-C4A7-66CB323C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33DA8-7C47-6272-FE20-04673ADF0C20}"/>
              </a:ext>
            </a:extLst>
          </p:cNvPr>
          <p:cNvSpPr txBox="1"/>
          <p:nvPr/>
        </p:nvSpPr>
        <p:spPr>
          <a:xfrm>
            <a:off x="772886" y="5103674"/>
            <a:ext cx="112993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optimal path cost is:  114.9944 m</a:t>
            </a:r>
          </a:p>
          <a:p>
            <a:r>
              <a:rPr lang="en-US" dirty="0"/>
              <a:t>Weight = 1 (NO Weight)                        Path cost = 123.5288             Time to Compute = 51.1589 seconds</a:t>
            </a:r>
          </a:p>
          <a:p>
            <a:r>
              <a:rPr lang="en-US" dirty="0"/>
              <a:t>Weight = 2 		              Path cost = 126.4570              Time to Compute = 51.4984 seconds</a:t>
            </a:r>
          </a:p>
          <a:p>
            <a:r>
              <a:rPr lang="en-US" dirty="0"/>
              <a:t>Weight = 5                                               Path cost = 127.2854               Time to Compute = 53.4080 seconds</a:t>
            </a:r>
          </a:p>
          <a:p>
            <a:r>
              <a:rPr lang="en-US" dirty="0"/>
              <a:t>Weight = 10                                             Path cost = 128.7495               Time to Compute = 53.4882 seconds</a:t>
            </a:r>
          </a:p>
          <a:p>
            <a:r>
              <a:rPr lang="en-US" dirty="0"/>
              <a:t>Weight = 1000                                         Path cost = 129.5780               Time to Compute = 54.4770 seconds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A353A9-8115-1194-6963-CA8ED14E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4"/>
            <a:ext cx="4156932" cy="27514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654E3E-EFE2-8ACF-023B-D458811A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992" y="1825621"/>
            <a:ext cx="4177555" cy="2765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61D4F7-3DC2-ACA0-C2AA-09211806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066" y="1825621"/>
            <a:ext cx="4156934" cy="27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8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D982-F95C-5356-F2E4-F62317B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C273-354B-2A72-7A20-2120C453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little to no obstructions added weights did not affect cost and have a narrow range of weights, between 1 and 10, that proved to provide a computation time benefit. </a:t>
            </a:r>
          </a:p>
          <a:p>
            <a:r>
              <a:rPr lang="en-US" dirty="0"/>
              <a:t>Increasing obstructions had a substantial effect on path cost</a:t>
            </a:r>
          </a:p>
          <a:p>
            <a:r>
              <a:rPr lang="en-US" dirty="0"/>
              <a:t>All layer sets had showed evidence that there is an optimal weight except for layer for configuration</a:t>
            </a:r>
          </a:p>
          <a:p>
            <a:pPr lvl="1"/>
            <a:r>
              <a:rPr lang="en-US" dirty="0"/>
              <a:t>This could be because a more thorough analysis needed to be done on layer 4 configuration, exploring more and/or broader range of weights</a:t>
            </a:r>
          </a:p>
          <a:p>
            <a:pPr marL="457200" lvl="1" indent="0">
              <a:buNone/>
            </a:pPr>
            <a:r>
              <a:rPr lang="en-US" dirty="0"/>
              <a:t>			  ---or---</a:t>
            </a:r>
          </a:p>
          <a:p>
            <a:pPr lvl="1"/>
            <a:r>
              <a:rPr lang="en-US" dirty="0"/>
              <a:t>Layer 4 could have reached a threshold of constraints such that adding a weight would have a negative effect</a:t>
            </a:r>
          </a:p>
        </p:txBody>
      </p:sp>
    </p:spTree>
    <p:extLst>
      <p:ext uri="{BB962C8B-B14F-4D97-AF65-F5344CB8AC3E}">
        <p14:creationId xmlns:p14="http://schemas.microsoft.com/office/powerpoint/2010/main" val="27387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695</Words>
  <Application>Microsoft Office PowerPoint</Application>
  <PresentationFormat>Widescreen</PresentationFormat>
  <Paragraphs>64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Weighted       Astar How Greedy is Too Greedy?</vt:lpstr>
      <vt:lpstr>Problem Statement…..</vt:lpstr>
      <vt:lpstr>Test Parameters</vt:lpstr>
      <vt:lpstr>No layers (Direct Line Of sight)</vt:lpstr>
      <vt:lpstr>Layer 1</vt:lpstr>
      <vt:lpstr>Layer 2</vt:lpstr>
      <vt:lpstr>Layer 3</vt:lpstr>
      <vt:lpstr>Layer 4</vt:lpstr>
      <vt:lpstr>Results</vt:lpstr>
      <vt:lpstr>Conclusion</vt:lpstr>
      <vt:lpstr>Simulation of a quadcopter weight =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Weighted       Astar How Greedy is Too Greedy?</dc:title>
  <dc:creator>alexander dowell</dc:creator>
  <cp:lastModifiedBy>alexander dowell</cp:lastModifiedBy>
  <cp:revision>2</cp:revision>
  <dcterms:created xsi:type="dcterms:W3CDTF">2022-05-09T23:21:00Z</dcterms:created>
  <dcterms:modified xsi:type="dcterms:W3CDTF">2025-02-13T11:41:37Z</dcterms:modified>
</cp:coreProperties>
</file>